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009BA47-B6FE-4C74-AC6A-2B51E5D76550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7665B67-5384-41AA-9655-C02BA38ED00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Indian Cooking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Indian dishes require some different equipment for more unique dishes.</a:t>
            </a:r>
          </a:p>
          <a:p>
            <a:r>
              <a:rPr lang="en-US" dirty="0" smtClean="0"/>
              <a:t>A lot of the equipment is unique and is mainly used for Indian cooking only.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Tava</a:t>
            </a:r>
            <a:endParaRPr lang="en-US" dirty="0"/>
          </a:p>
        </p:txBody>
      </p:sp>
      <p:pic>
        <p:nvPicPr>
          <p:cNvPr id="7" name="Picture 2" descr="https://encrypted-tbn0.gstatic.com/images?q=tbn:ANd9GcSxgkG8kUNVITBvMTyav--6CRMOusxfRu7s9u69OPILfAWpI6SK6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4724400"/>
            <a:ext cx="4313023" cy="18719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43000" y="2133600"/>
            <a:ext cx="7239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The </a:t>
            </a:r>
            <a:r>
              <a:rPr lang="en-US" sz="3200" dirty="0" err="1" smtClean="0"/>
              <a:t>Tava</a:t>
            </a:r>
            <a:r>
              <a:rPr lang="en-US" sz="3200" dirty="0" smtClean="0"/>
              <a:t> is mainly used for </a:t>
            </a:r>
            <a:r>
              <a:rPr lang="en-US" sz="3200" dirty="0" err="1" smtClean="0"/>
              <a:t>chappatis</a:t>
            </a:r>
            <a:r>
              <a:rPr lang="en-US" sz="3200" dirty="0" smtClean="0"/>
              <a:t> and </a:t>
            </a:r>
            <a:r>
              <a:rPr lang="en-US" sz="3200" dirty="0" err="1" smtClean="0"/>
              <a:t>flaf</a:t>
            </a:r>
            <a:r>
              <a:rPr lang="en-US" sz="3200" dirty="0" smtClean="0"/>
              <a:t> bread.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It has no sides but is slightly curved so it can hold a little bit of oil.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The </a:t>
            </a:r>
            <a:r>
              <a:rPr lang="en-US" sz="3200" dirty="0" err="1" smtClean="0"/>
              <a:t>Tava</a:t>
            </a:r>
            <a:r>
              <a:rPr lang="en-US" sz="3200" dirty="0" smtClean="0"/>
              <a:t> is basically an Indian griddle pan. 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Thalis</a:t>
            </a:r>
            <a:r>
              <a:rPr lang="en-US" dirty="0" smtClean="0"/>
              <a:t> and </a:t>
            </a:r>
            <a:r>
              <a:rPr lang="en-US" dirty="0" err="1" smtClean="0"/>
              <a:t>Katoris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Thalis</a:t>
            </a:r>
            <a:r>
              <a:rPr lang="en-US" dirty="0" smtClean="0"/>
              <a:t> and </a:t>
            </a:r>
            <a:r>
              <a:rPr lang="en-US" dirty="0" err="1" smtClean="0"/>
              <a:t>Katoris</a:t>
            </a:r>
            <a:r>
              <a:rPr lang="en-US" dirty="0" smtClean="0"/>
              <a:t> are </a:t>
            </a:r>
            <a:r>
              <a:rPr lang="en-US" dirty="0" err="1" smtClean="0"/>
              <a:t>indian</a:t>
            </a:r>
            <a:r>
              <a:rPr lang="en-US" dirty="0" smtClean="0"/>
              <a:t> dishes and bowls used for serving food.</a:t>
            </a:r>
          </a:p>
          <a:p>
            <a:r>
              <a:rPr lang="en-US" dirty="0" smtClean="0"/>
              <a:t>They are usually made from silver, clay, or brass.</a:t>
            </a:r>
            <a:endParaRPr lang="en-US" dirty="0"/>
          </a:p>
        </p:txBody>
      </p:sp>
      <p:pic>
        <p:nvPicPr>
          <p:cNvPr id="14338" name="Picture 2" descr="http://ts3.mm.bing.net/th?id=H.4739123755877938&amp;pid=15.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429000"/>
            <a:ext cx="3124200" cy="3124200"/>
          </a:xfrm>
          <a:prstGeom prst="rect">
            <a:avLst/>
          </a:prstGeom>
          <a:noFill/>
        </p:spPr>
      </p:pic>
      <p:pic>
        <p:nvPicPr>
          <p:cNvPr id="14340" name="Picture 4" descr="http://ts3.mm.bing.net/th?id=H.4638226395104242&amp;pid=15.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8100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</TotalTime>
  <Words>99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Metro</vt:lpstr>
      <vt:lpstr>Indian Cooking Equipment</vt:lpstr>
      <vt:lpstr>The Tava</vt:lpstr>
      <vt:lpstr>Thalis and Katoris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Indian Cooking Equipment</dc:title>
  <dc:creator>Caroline Ready</dc:creator>
  <cp:lastModifiedBy>Caroline Ready</cp:lastModifiedBy>
  <cp:revision>3</cp:revision>
  <dcterms:created xsi:type="dcterms:W3CDTF">2013-05-13T00:06:01Z</dcterms:created>
  <dcterms:modified xsi:type="dcterms:W3CDTF">2013-05-13T00:27:42Z</dcterms:modified>
</cp:coreProperties>
</file>